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C533-0B8D-420B-B0F7-26ACF26F128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65EC0-5167-4F24-B672-1EF437076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8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E3DCAD-0496-4321-B8CA-46A90302C8F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CC916-94A5-40EF-8145-26E11FB1EFF2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BB84FA-5535-4CFF-A369-CC097B0D193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87487B-B373-411C-9F3E-11D68EE181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Arial Black" pitchFamily="34" charset="0"/>
              </a:rPr>
              <a:t>E-Learning and Distance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2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latin typeface="Arial Black" pitchFamily="34" charset="0"/>
              </a:rPr>
              <a:t>E-Learning and Distance Learning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295400"/>
            <a:ext cx="7772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b="1" smtClean="0"/>
          </a:p>
          <a:p>
            <a:pPr eaLnBrk="1" hangingPunct="1"/>
            <a:r>
              <a:rPr lang="en-US" altLang="en-US" b="1" smtClean="0"/>
              <a:t>E-Learning</a:t>
            </a:r>
          </a:p>
          <a:p>
            <a:pPr lvl="1" eaLnBrk="1" hangingPunct="1"/>
            <a:r>
              <a:rPr lang="en-US" altLang="en-US" smtClean="0"/>
              <a:t>refers to learning supported by the Web.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Distance learning</a:t>
            </a:r>
          </a:p>
          <a:p>
            <a:pPr lvl="1" eaLnBrk="1" hangingPunct="1"/>
            <a:r>
              <a:rPr lang="en-US" altLang="en-US" smtClean="0"/>
              <a:t>refers to any learning situation in which teachers and students do not meet face-to-face.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36313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   </a:t>
            </a:r>
            <a:r>
              <a:rPr lang="en-US" u="sng" dirty="0" smtClean="0"/>
              <a:t>Benefits of E-Learning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Online materials deliver high-quality, current content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Students have the flexibility of learning from any place at any time at their own 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Learning time generally is shorter, and more people can be trained due to faster training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Training costs can be reduced</a:t>
            </a:r>
          </a:p>
        </p:txBody>
      </p:sp>
    </p:spTree>
    <p:extLst>
      <p:ext uri="{BB962C8B-B14F-4D97-AF65-F5344CB8AC3E}">
        <p14:creationId xmlns:p14="http://schemas.microsoft.com/office/powerpoint/2010/main" val="228253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Drawbacks of E-Learning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Instructors may need training to be able to teach electronically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purchase of additional multimedia equipment may be necessary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Students must be computer literate and may miss the face-to-face interaction with instructors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problems with assessing students’ work, as instructors really do not know who completed assignments</a:t>
            </a:r>
          </a:p>
        </p:txBody>
      </p:sp>
    </p:spTree>
    <p:extLst>
      <p:ext uri="{BB962C8B-B14F-4D97-AF65-F5344CB8AC3E}">
        <p14:creationId xmlns:p14="http://schemas.microsoft.com/office/powerpoint/2010/main" val="295649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Telecommuting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FF"/>
                </a:solidFill>
              </a:rPr>
              <a:t>Telecommuting</a:t>
            </a:r>
            <a:r>
              <a:rPr lang="en-US" altLang="en-US" smtClean="0"/>
              <a:t> allows workers to work anytime and anyplace.</a:t>
            </a:r>
          </a:p>
          <a:p>
            <a:pPr eaLnBrk="1" hangingPunct="1"/>
            <a:r>
              <a:rPr lang="en-US" altLang="en-US" smtClean="0"/>
              <a:t>The practice of working from home for a business and communicating through the use of a personal computer equipped with modem and communications software.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56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Telecommuting Benefits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FF"/>
                </a:solidFill>
              </a:rPr>
              <a:t>For Employees</a:t>
            </a:r>
          </a:p>
          <a:p>
            <a:pPr lvl="1" eaLnBrk="1" hangingPunct="1"/>
            <a:r>
              <a:rPr lang="en-US" altLang="en-US" smtClean="0"/>
              <a:t>Reduced stress, improved family life</a:t>
            </a:r>
          </a:p>
          <a:p>
            <a:pPr lvl="1" eaLnBrk="1" hangingPunct="1"/>
            <a:r>
              <a:rPr lang="en-US" altLang="en-US" smtClean="0"/>
              <a:t>Employment opportunities for single parents and persons with disabilities</a:t>
            </a:r>
          </a:p>
          <a:p>
            <a:pPr eaLnBrk="1" hangingPunct="1"/>
            <a:r>
              <a:rPr lang="en-US" altLang="en-US" b="1" smtClean="0">
                <a:solidFill>
                  <a:srgbClr val="0000FF"/>
                </a:solidFill>
              </a:rPr>
              <a:t>For Employers</a:t>
            </a:r>
          </a:p>
          <a:p>
            <a:pPr lvl="1" eaLnBrk="1" hangingPunct="1"/>
            <a:r>
              <a:rPr lang="en-US" altLang="en-US" smtClean="0"/>
              <a:t>Increased productivity</a:t>
            </a:r>
          </a:p>
          <a:p>
            <a:pPr lvl="1" eaLnBrk="1" hangingPunct="1"/>
            <a:r>
              <a:rPr lang="en-US" altLang="en-US" smtClean="0"/>
              <a:t>Ability to retain skilled employees</a:t>
            </a:r>
          </a:p>
        </p:txBody>
      </p:sp>
    </p:spTree>
    <p:extLst>
      <p:ext uri="{BB962C8B-B14F-4D97-AF65-F5344CB8AC3E}">
        <p14:creationId xmlns:p14="http://schemas.microsoft.com/office/powerpoint/2010/main" val="21558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Telecommuting Disadvantages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FF"/>
                </a:solidFill>
              </a:rPr>
              <a:t>For Employees</a:t>
            </a:r>
          </a:p>
          <a:p>
            <a:pPr lvl="1" eaLnBrk="1" hangingPunct="1"/>
            <a:r>
              <a:rPr lang="en-US" altLang="en-US" smtClean="0"/>
              <a:t>Feelings of isolation</a:t>
            </a:r>
          </a:p>
          <a:p>
            <a:pPr lvl="1" eaLnBrk="1" hangingPunct="1"/>
            <a:r>
              <a:rPr lang="en-US" altLang="en-US" smtClean="0"/>
              <a:t>No workplace visibility</a:t>
            </a:r>
          </a:p>
          <a:p>
            <a:pPr lvl="1" eaLnBrk="1" hangingPunct="1"/>
            <a:r>
              <a:rPr lang="en-US" altLang="en-US" smtClean="0"/>
              <a:t>Potential for slower promotions</a:t>
            </a:r>
          </a:p>
          <a:p>
            <a:pPr eaLnBrk="1" hangingPunct="1"/>
            <a:r>
              <a:rPr lang="en-US" altLang="en-US" b="1" smtClean="0">
                <a:solidFill>
                  <a:srgbClr val="0000FF"/>
                </a:solidFill>
              </a:rPr>
              <a:t>For Employers</a:t>
            </a:r>
          </a:p>
          <a:p>
            <a:pPr lvl="1" eaLnBrk="1" hangingPunct="1"/>
            <a:r>
              <a:rPr lang="en-US" altLang="en-US" smtClean="0"/>
              <a:t>Difficulties in supervising work</a:t>
            </a:r>
          </a:p>
          <a:p>
            <a:pPr lvl="1" eaLnBrk="1" hangingPunct="1"/>
            <a:r>
              <a:rPr lang="en-US" altLang="en-US" smtClean="0"/>
              <a:t>Potential information security problems</a:t>
            </a:r>
          </a:p>
          <a:p>
            <a:pPr lvl="1" eaLnBrk="1" hangingPunct="1"/>
            <a:r>
              <a:rPr lang="en-US" altLang="en-US" smtClean="0"/>
              <a:t>Additional training costs</a:t>
            </a:r>
          </a:p>
        </p:txBody>
      </p:sp>
    </p:spTree>
    <p:extLst>
      <p:ext uri="{BB962C8B-B14F-4D97-AF65-F5344CB8AC3E}">
        <p14:creationId xmlns:p14="http://schemas.microsoft.com/office/powerpoint/2010/main" val="19916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228</Words>
  <Application>Microsoft Office PowerPoint</Application>
  <PresentationFormat>On-screen Show (4:3)</PresentationFormat>
  <Paragraphs>40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E-Learning and Distance Learning</vt:lpstr>
      <vt:lpstr>E-Learning and Distance Learning</vt:lpstr>
      <vt:lpstr>    Benefits of E-Learning</vt:lpstr>
      <vt:lpstr>Drawbacks of E-Learning</vt:lpstr>
      <vt:lpstr>Telecommuting</vt:lpstr>
      <vt:lpstr>Telecommuting Benefits</vt:lpstr>
      <vt:lpstr>Telecommuting Disadvantages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and Distance Learning</dc:title>
  <dc:creator>ismail - [2010]</dc:creator>
  <cp:lastModifiedBy>ismail - [2010]</cp:lastModifiedBy>
  <cp:revision>2</cp:revision>
  <dcterms:created xsi:type="dcterms:W3CDTF">2020-09-22T19:15:55Z</dcterms:created>
  <dcterms:modified xsi:type="dcterms:W3CDTF">2020-09-22T19:31:13Z</dcterms:modified>
</cp:coreProperties>
</file>